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IBM Plex Sans" charset="1" panose="020B0503050203000203"/>
      <p:regular r:id="rId11"/>
    </p:embeddedFont>
    <p:embeddedFont>
      <p:font typeface="IBM Plex Sans Bold" charset="1" panose="020B0803050203000203"/>
      <p:regular r:id="rId12"/>
    </p:embeddedFont>
    <p:embeddedFont>
      <p:font typeface="IBM Plex Sans Italics" charset="1" panose="020B0503050203000203"/>
      <p:regular r:id="rId13"/>
    </p:embeddedFont>
    <p:embeddedFont>
      <p:font typeface="IBM Plex Sans Bold Italics" charset="1" panose="020B0803050203000203"/>
      <p:regular r:id="rId14"/>
    </p:embeddedFont>
    <p:embeddedFont>
      <p:font typeface="IBM Plex Sans Thin" charset="1" panose="020B0203050203000203"/>
      <p:regular r:id="rId15"/>
    </p:embeddedFont>
    <p:embeddedFont>
      <p:font typeface="IBM Plex Sans Thin Italics" charset="1" panose="020B0203050203000203"/>
      <p:regular r:id="rId16"/>
    </p:embeddedFont>
    <p:embeddedFont>
      <p:font typeface="IBM Plex Sans Medium" charset="1" panose="020B0603050203000203"/>
      <p:regular r:id="rId17"/>
    </p:embeddedFont>
    <p:embeddedFont>
      <p:font typeface="IBM Plex Sans Medium Italics" charset="1" panose="020B0603050203000203"/>
      <p:regular r:id="rId18"/>
    </p:embeddedFont>
    <p:embeddedFont>
      <p:font typeface="Be Vietnam" charset="1" panose="00000500000000000000"/>
      <p:regular r:id="rId19"/>
    </p:embeddedFont>
    <p:embeddedFont>
      <p:font typeface="Be Vietnam Italics" charset="1" panose="00000500000000000000"/>
      <p:regular r:id="rId20"/>
    </p:embeddedFont>
    <p:embeddedFont>
      <p:font typeface="Be Vietnam Thin" charset="1" panose="00000200000000000000"/>
      <p:regular r:id="rId21"/>
    </p:embeddedFont>
    <p:embeddedFont>
      <p:font typeface="Be Vietnam Thin Italics" charset="1" panose="00000300000000000000"/>
      <p:regular r:id="rId22"/>
    </p:embeddedFont>
    <p:embeddedFont>
      <p:font typeface="Be Vietnam Medium" charset="1" panose="00000600000000000000"/>
      <p:regular r:id="rId23"/>
    </p:embeddedFont>
    <p:embeddedFont>
      <p:font typeface="Be Vietnam Medium Italics" charset="1" panose="00000600000000000000"/>
      <p:regular r:id="rId24"/>
    </p:embeddedFont>
    <p:embeddedFont>
      <p:font typeface="Be Vietnam Ultra-Bold" charset="1" panose="00000900000000000000"/>
      <p:regular r:id="rId25"/>
    </p:embeddedFont>
    <p:embeddedFont>
      <p:font typeface="Be Vietnam Ultra-Bold Italics" charset="1" panose="000009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slide3.xml" Type="http://schemas.openxmlformats.org/officeDocument/2006/relationships/slide"/><Relationship Id="rId5" Target="slide5.xml" Type="http://schemas.openxmlformats.org/officeDocument/2006/relationships/slid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38598"/>
            <a:ext cx="11078006" cy="307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EXAMINATION</a:t>
            </a:r>
          </a:p>
          <a:p>
            <a:pPr>
              <a:lnSpc>
                <a:spcPts val="11880"/>
              </a:lnSpc>
            </a:pPr>
            <a:r>
              <a:rPr lang="en-US" sz="11534">
                <a:solidFill>
                  <a:srgbClr val="F8F8F8"/>
                </a:solidFill>
                <a:latin typeface="Be Vietnam"/>
              </a:rPr>
              <a:t>SYSTEM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460642" y="5522095"/>
            <a:ext cx="3798658" cy="3872568"/>
            <a:chOff x="0" y="0"/>
            <a:chExt cx="5064877" cy="51634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506487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PRESENTED TO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17586"/>
              <a:ext cx="50648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SPPU PROJECT EXAMINER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38279"/>
              <a:ext cx="50648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16-12-2023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43339"/>
              <a:ext cx="506487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PRESENTED BY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979975"/>
              <a:ext cx="50648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Rishi &amp; Rohit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77820" y="65066"/>
              <a:ext cx="4326396" cy="484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Project n Java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3503" cy="652485"/>
            </a:xfrm>
            <a:custGeom>
              <a:avLst/>
              <a:gdLst/>
              <a:ahLst/>
              <a:cxnLst/>
              <a:rect r="r" b="b" t="t" l="l"/>
              <a:pathLst>
                <a:path h="652485" w="633503">
                  <a:moveTo>
                    <a:pt x="0" y="0"/>
                  </a:moveTo>
                  <a:lnTo>
                    <a:pt x="633503" y="0"/>
                  </a:lnTo>
                  <a:lnTo>
                    <a:pt x="633503" y="652485"/>
                  </a:lnTo>
                  <a:lnTo>
                    <a:pt x="0" y="652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060" y="8030141"/>
            <a:ext cx="19151870" cy="9114142"/>
            <a:chOff x="0" y="0"/>
            <a:chExt cx="25535827" cy="1215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3530"/>
              <a:ext cx="14103200" cy="11385128"/>
            </a:xfrm>
            <a:custGeom>
              <a:avLst/>
              <a:gdLst/>
              <a:ahLst/>
              <a:cxnLst/>
              <a:rect r="r" b="b" t="t" l="l"/>
              <a:pathLst>
                <a:path h="11385128" w="14103200">
                  <a:moveTo>
                    <a:pt x="0" y="0"/>
                  </a:moveTo>
                  <a:lnTo>
                    <a:pt x="14103200" y="0"/>
                  </a:lnTo>
                  <a:lnTo>
                    <a:pt x="14103200" y="11385129"/>
                  </a:lnTo>
                  <a:lnTo>
                    <a:pt x="0" y="1138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774539" y="0"/>
              <a:ext cx="10761288" cy="12152189"/>
            </a:xfrm>
            <a:custGeom>
              <a:avLst/>
              <a:gdLst/>
              <a:ahLst/>
              <a:cxnLst/>
              <a:rect r="r" b="b" t="t" l="l"/>
              <a:pathLst>
                <a:path h="12152189" w="10761288">
                  <a:moveTo>
                    <a:pt x="0" y="0"/>
                  </a:moveTo>
                  <a:lnTo>
                    <a:pt x="10761288" y="0"/>
                  </a:lnTo>
                  <a:lnTo>
                    <a:pt x="10761288" y="12152189"/>
                  </a:lnTo>
                  <a:lnTo>
                    <a:pt x="0" y="1215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4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752942"/>
            <a:ext cx="10443441" cy="5902363"/>
          </a:xfrm>
          <a:custGeom>
            <a:avLst/>
            <a:gdLst/>
            <a:ahLst/>
            <a:cxnLst/>
            <a:rect r="r" b="b" t="t" l="l"/>
            <a:pathLst>
              <a:path h="5902363" w="10443441">
                <a:moveTo>
                  <a:pt x="0" y="0"/>
                </a:moveTo>
                <a:lnTo>
                  <a:pt x="10443441" y="0"/>
                </a:lnTo>
                <a:lnTo>
                  <a:pt x="10443441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92275"/>
            <a:ext cx="8115300" cy="3500209"/>
          </a:xfrm>
          <a:custGeom>
            <a:avLst/>
            <a:gdLst/>
            <a:ahLst/>
            <a:cxnLst/>
            <a:rect r="r" b="b" t="t" l="l"/>
            <a:pathLst>
              <a:path h="3500209" w="8115300">
                <a:moveTo>
                  <a:pt x="0" y="0"/>
                </a:moveTo>
                <a:lnTo>
                  <a:pt x="8115300" y="0"/>
                </a:lnTo>
                <a:lnTo>
                  <a:pt x="8115300" y="3500210"/>
                </a:lnTo>
                <a:lnTo>
                  <a:pt x="0" y="350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63131" y="5921110"/>
            <a:ext cx="8626237" cy="4007154"/>
          </a:xfrm>
          <a:custGeom>
            <a:avLst/>
            <a:gdLst/>
            <a:ahLst/>
            <a:cxnLst/>
            <a:rect r="r" b="b" t="t" l="l"/>
            <a:pathLst>
              <a:path h="4007154" w="8626237">
                <a:moveTo>
                  <a:pt x="0" y="0"/>
                </a:moveTo>
                <a:lnTo>
                  <a:pt x="8626237" y="0"/>
                </a:lnTo>
                <a:lnTo>
                  <a:pt x="8626237" y="4007153"/>
                </a:lnTo>
                <a:lnTo>
                  <a:pt x="0" y="4007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9709" y="485775"/>
            <a:ext cx="81153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Database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58947"/>
            <a:ext cx="781271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Future Scope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8466" y="3051810"/>
            <a:ext cx="7016055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Addition of new Courses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Search element for courses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Time limit exponent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Data reports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Organization and University applications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10284">
            <a:off x="11274917" y="-2976531"/>
            <a:ext cx="11342890" cy="9156806"/>
          </a:xfrm>
          <a:custGeom>
            <a:avLst/>
            <a:gdLst/>
            <a:ahLst/>
            <a:cxnLst/>
            <a:rect r="r" b="b" t="t" l="l"/>
            <a:pathLst>
              <a:path h="9156806" w="11342890">
                <a:moveTo>
                  <a:pt x="0" y="0"/>
                </a:moveTo>
                <a:lnTo>
                  <a:pt x="11342890" y="0"/>
                </a:lnTo>
                <a:lnTo>
                  <a:pt x="11342890" y="9156806"/>
                </a:lnTo>
                <a:lnTo>
                  <a:pt x="0" y="9156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5505" y="1592347"/>
            <a:ext cx="781271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Be Vietnam Ultra-Bold"/>
              </a:rPr>
              <a:t>Conclusion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476318"/>
            <a:ext cx="4139750" cy="1201082"/>
            <a:chOff x="0" y="0"/>
            <a:chExt cx="5519666" cy="160144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551966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Ultra-Bold"/>
                </a:rPr>
                <a:t>EMAIL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17498"/>
              <a:ext cx="551966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rishi.ram.20230201032</a:t>
              </a: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rohit.dhamale.20230201035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78753" y="3217370"/>
            <a:ext cx="12522900" cy="3713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50"/>
              </a:lnSpc>
            </a:pPr>
            <a:r>
              <a:rPr lang="en-US" sz="3036">
                <a:solidFill>
                  <a:srgbClr val="F8F8F8"/>
                </a:solidFill>
                <a:latin typeface="IBM Plex Sans"/>
              </a:rPr>
              <a:t>In conclusion, an effective examination system should strike a balance between assessing academic knowledge and promoting skills essential for success in real-world scenarios. Continuous refinement and adaptation to the evolving needs of education are crucial for ensuring that examination systems serve their intended purpose of fostering learning and development.</a:t>
            </a:r>
          </a:p>
          <a:p>
            <a:pPr>
              <a:lnSpc>
                <a:spcPts val="42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10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29755" y="1478918"/>
            <a:ext cx="10828489" cy="7329165"/>
            <a:chOff x="0" y="0"/>
            <a:chExt cx="14437985" cy="9772219"/>
          </a:xfrm>
        </p:grpSpPr>
        <p:sp>
          <p:nvSpPr>
            <p:cNvPr name="TextBox 3" id="3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3922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97098" y="3332633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93922" y="479472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7098" y="4897902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493922" y="635999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597098" y="6463171"/>
            <a:ext cx="798234" cy="7982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493922" y="7925264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597098" y="8028440"/>
            <a:ext cx="798234" cy="798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48074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251249" y="3332633"/>
            <a:ext cx="798234" cy="7982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148074" y="479472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251249" y="4897902"/>
            <a:ext cx="798234" cy="79823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6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2148074" y="635999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2251249" y="6463171"/>
            <a:ext cx="798234" cy="7982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7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148074" y="7925264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2251249" y="8028440"/>
            <a:ext cx="798234" cy="79823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8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700" y="3323125"/>
            <a:ext cx="3732142" cy="107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Agenda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42795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  <a:hlinkClick r:id="rId4" action="ppaction://hlinksldjump"/>
              </a:rPr>
              <a:t>Executive Summary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42795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Introduction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42795" y="6619083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  <a:hlinkClick r:id="rId5" action="ppaction://hlinksldjump"/>
              </a:rPr>
              <a:t>Objectives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42795" y="8184352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UML Diagrams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96947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Frontend - Screenshots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696947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Databases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96947" y="6619083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Future Scope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96947" y="8184352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1684" y="1857865"/>
            <a:ext cx="8636077" cy="6493583"/>
            <a:chOff x="0" y="0"/>
            <a:chExt cx="5403704" cy="40631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03704" cy="4063118"/>
            </a:xfrm>
            <a:custGeom>
              <a:avLst/>
              <a:gdLst/>
              <a:ahLst/>
              <a:cxnLst/>
              <a:rect r="r" b="b" t="t" l="l"/>
              <a:pathLst>
                <a:path h="4063118" w="5403704">
                  <a:moveTo>
                    <a:pt x="4863333" y="4063118"/>
                  </a:moveTo>
                  <a:lnTo>
                    <a:pt x="540370" y="4063118"/>
                  </a:lnTo>
                  <a:cubicBezTo>
                    <a:pt x="242086" y="4063118"/>
                    <a:pt x="0" y="3881090"/>
                    <a:pt x="0" y="3656806"/>
                  </a:cubicBezTo>
                  <a:lnTo>
                    <a:pt x="0" y="406312"/>
                  </a:lnTo>
                  <a:cubicBezTo>
                    <a:pt x="0" y="182028"/>
                    <a:pt x="242086" y="0"/>
                    <a:pt x="540370" y="0"/>
                  </a:cubicBezTo>
                  <a:lnTo>
                    <a:pt x="4863333" y="0"/>
                  </a:lnTo>
                  <a:cubicBezTo>
                    <a:pt x="5161618" y="0"/>
                    <a:pt x="5403704" y="182028"/>
                    <a:pt x="5403704" y="406312"/>
                  </a:cubicBezTo>
                  <a:lnTo>
                    <a:pt x="5403704" y="3656806"/>
                  </a:lnTo>
                  <a:cubicBezTo>
                    <a:pt x="5403704" y="3881090"/>
                    <a:pt x="5161618" y="4063118"/>
                    <a:pt x="4863333" y="4063118"/>
                  </a:cubicBezTo>
                  <a:close/>
                </a:path>
              </a:pathLst>
            </a:custGeom>
            <a:blipFill>
              <a:blip r:embed="rId2"/>
              <a:stretch>
                <a:fillRect l="-10607" t="0" r="-225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86670" y="1682194"/>
            <a:ext cx="9413731" cy="3697454"/>
            <a:chOff x="0" y="0"/>
            <a:chExt cx="12551642" cy="492993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551642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/>
                </a:rPr>
                <a:t>Executive Summary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26015"/>
              <a:ext cx="10261272" cy="260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21" indent="-302261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01003B"/>
                  </a:solidFill>
                  <a:latin typeface="IBM Plex Sans"/>
                </a:rPr>
                <a:t>Examination also helps to ensure accurate and reliable tracking of results and statistics pertaining to student performance across various sessions.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377847" y="1944223"/>
            <a:ext cx="4881453" cy="9920331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7822" t="0" r="-7782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3583484"/>
            <a:ext cx="8454036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The Modern Examination System is a comprehensive software solution aimed at revolutionizing the way examinations are conducted and managed in educational institutions. This proposed system seeks to address the limitations of traditional examination processes by introducing a digital, user-friendly, and efficient platform for creating, administering, and evaluating exams.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132499"/>
            <a:ext cx="845403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667FF"/>
                </a:solidFill>
                <a:latin typeface="Be Vietnam"/>
              </a:rPr>
              <a:t>Functionalities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79487"/>
            <a:ext cx="8454036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. User Authentication and Management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Question Bank Management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Exam Taking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Administration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41245"/>
            <a:ext cx="1038744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1164" y="1160083"/>
            <a:ext cx="6165111" cy="2024380"/>
            <a:chOff x="0" y="0"/>
            <a:chExt cx="8220148" cy="269917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8220148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Ultra-Bold"/>
                </a:rPr>
                <a:t>Objectives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76450"/>
              <a:ext cx="645557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132327"/>
            <a:ext cx="4302807" cy="1620182"/>
            <a:chOff x="0" y="0"/>
            <a:chExt cx="5737076" cy="21602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573707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SYSTEM OVERVIEW #1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17498"/>
              <a:ext cx="5737076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Summarize the purpose and main functionalities of the examination system.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90593" y="3132327"/>
            <a:ext cx="4302807" cy="2458382"/>
            <a:chOff x="0" y="0"/>
            <a:chExt cx="5737076" cy="32778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573707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USER MANAGEMENT #2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17498"/>
              <a:ext cx="5737076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Describe how user accounts are managed, including creation, modification, and deletion.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223546" y="3132327"/>
            <a:ext cx="4302807" cy="1620182"/>
            <a:chOff x="0" y="0"/>
            <a:chExt cx="5737076" cy="216024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9050"/>
              <a:ext cx="573707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EXAM MANAGEMENT #3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17498"/>
              <a:ext cx="5737076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Document how exams are created, edited, and managed within the system.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804052" y="6087490"/>
            <a:ext cx="4539112" cy="2458382"/>
            <a:chOff x="0" y="0"/>
            <a:chExt cx="6052149" cy="327784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"/>
              <a:ext cx="6052149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SCORING AND REPORTING #4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17498"/>
              <a:ext cx="6052149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Document how the system scores exams and generates reports for administrators and candidates.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53990" y="6087490"/>
            <a:ext cx="4539112" cy="1201082"/>
            <a:chOff x="0" y="0"/>
            <a:chExt cx="6052149" cy="160144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6052149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>
                  <a:solidFill>
                    <a:srgbClr val="F8F8F8"/>
                  </a:solidFill>
                  <a:latin typeface="Be Vietnam Ultra-Bold"/>
                </a:rPr>
                <a:t>SCALABILITY #5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17498"/>
              <a:ext cx="6052149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/>
                </a:rPr>
                <a:t>Scalability to accommodate growing organizations.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0333" y="3608040"/>
            <a:ext cx="8056489" cy="6340978"/>
          </a:xfrm>
          <a:custGeom>
            <a:avLst/>
            <a:gdLst/>
            <a:ahLst/>
            <a:cxnLst/>
            <a:rect r="r" b="b" t="t" l="l"/>
            <a:pathLst>
              <a:path h="6340978" w="8056489">
                <a:moveTo>
                  <a:pt x="0" y="0"/>
                </a:moveTo>
                <a:lnTo>
                  <a:pt x="8056489" y="0"/>
                </a:lnTo>
                <a:lnTo>
                  <a:pt x="8056489" y="6340978"/>
                </a:lnTo>
                <a:lnTo>
                  <a:pt x="0" y="6340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6768516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UML Diagrams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0333" y="2703599"/>
            <a:ext cx="42599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Use case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065018" y="3392248"/>
            <a:ext cx="5192509" cy="6772561"/>
          </a:xfrm>
          <a:custGeom>
            <a:avLst/>
            <a:gdLst/>
            <a:ahLst/>
            <a:cxnLst/>
            <a:rect r="r" b="b" t="t" l="l"/>
            <a:pathLst>
              <a:path h="6772561" w="5192509">
                <a:moveTo>
                  <a:pt x="0" y="0"/>
                </a:moveTo>
                <a:lnTo>
                  <a:pt x="5192509" y="0"/>
                </a:lnTo>
                <a:lnTo>
                  <a:pt x="5192509" y="6772562"/>
                </a:lnTo>
                <a:lnTo>
                  <a:pt x="0" y="6772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65018" y="2585162"/>
            <a:ext cx="42599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2. Activity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68947" y="2537344"/>
            <a:ext cx="7924922" cy="5212312"/>
          </a:xfrm>
          <a:custGeom>
            <a:avLst/>
            <a:gdLst/>
            <a:ahLst/>
            <a:cxnLst/>
            <a:rect r="r" b="b" t="t" l="l"/>
            <a:pathLst>
              <a:path h="5212312" w="7924922">
                <a:moveTo>
                  <a:pt x="0" y="0"/>
                </a:moveTo>
                <a:lnTo>
                  <a:pt x="7924922" y="0"/>
                </a:lnTo>
                <a:lnTo>
                  <a:pt x="7924922" y="5212312"/>
                </a:lnTo>
                <a:lnTo>
                  <a:pt x="0" y="5212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567" y="2440189"/>
            <a:ext cx="7981203" cy="5406621"/>
          </a:xfrm>
          <a:custGeom>
            <a:avLst/>
            <a:gdLst/>
            <a:ahLst/>
            <a:cxnLst/>
            <a:rect r="r" b="b" t="t" l="l"/>
            <a:pathLst>
              <a:path h="5406621" w="7981203">
                <a:moveTo>
                  <a:pt x="0" y="0"/>
                </a:moveTo>
                <a:lnTo>
                  <a:pt x="7981203" y="0"/>
                </a:lnTo>
                <a:lnTo>
                  <a:pt x="7981203" y="5406622"/>
                </a:lnTo>
                <a:lnTo>
                  <a:pt x="0" y="5406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42599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3. Sequence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14320" y="971550"/>
            <a:ext cx="42599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4. Class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8241" y="2217239"/>
            <a:ext cx="5470160" cy="6900267"/>
          </a:xfrm>
          <a:custGeom>
            <a:avLst/>
            <a:gdLst/>
            <a:ahLst/>
            <a:cxnLst/>
            <a:rect r="r" b="b" t="t" l="l"/>
            <a:pathLst>
              <a:path h="6900267" w="5470160">
                <a:moveTo>
                  <a:pt x="0" y="0"/>
                </a:moveTo>
                <a:lnTo>
                  <a:pt x="5470161" y="0"/>
                </a:lnTo>
                <a:lnTo>
                  <a:pt x="5470161" y="6900267"/>
                </a:lnTo>
                <a:lnTo>
                  <a:pt x="0" y="690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56176" y="2353610"/>
            <a:ext cx="9909860" cy="5985358"/>
          </a:xfrm>
          <a:custGeom>
            <a:avLst/>
            <a:gdLst/>
            <a:ahLst/>
            <a:cxnLst/>
            <a:rect r="r" b="b" t="t" l="l"/>
            <a:pathLst>
              <a:path h="5985358" w="9909860">
                <a:moveTo>
                  <a:pt x="0" y="0"/>
                </a:moveTo>
                <a:lnTo>
                  <a:pt x="9909860" y="0"/>
                </a:lnTo>
                <a:lnTo>
                  <a:pt x="9909860" y="5985358"/>
                </a:lnTo>
                <a:lnTo>
                  <a:pt x="0" y="598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8241" y="971550"/>
            <a:ext cx="42599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5. ER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99424" y="971550"/>
            <a:ext cx="42599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1003B"/>
                </a:solidFill>
                <a:latin typeface="IBM Plex Sans"/>
              </a:rPr>
              <a:t>6 Hierarchical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9060" y="8030141"/>
            <a:ext cx="19151870" cy="9114142"/>
            <a:chOff x="0" y="0"/>
            <a:chExt cx="25535827" cy="121521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83530"/>
              <a:ext cx="14103200" cy="11385128"/>
            </a:xfrm>
            <a:custGeom>
              <a:avLst/>
              <a:gdLst/>
              <a:ahLst/>
              <a:cxnLst/>
              <a:rect r="r" b="b" t="t" l="l"/>
              <a:pathLst>
                <a:path h="11385128" w="14103200">
                  <a:moveTo>
                    <a:pt x="0" y="0"/>
                  </a:moveTo>
                  <a:lnTo>
                    <a:pt x="14103200" y="0"/>
                  </a:lnTo>
                  <a:lnTo>
                    <a:pt x="14103200" y="11385129"/>
                  </a:lnTo>
                  <a:lnTo>
                    <a:pt x="0" y="11385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774539" y="0"/>
              <a:ext cx="10761288" cy="12152189"/>
            </a:xfrm>
            <a:custGeom>
              <a:avLst/>
              <a:gdLst/>
              <a:ahLst/>
              <a:cxnLst/>
              <a:rect r="r" b="b" t="t" l="l"/>
              <a:pathLst>
                <a:path h="12152189" w="10761288">
                  <a:moveTo>
                    <a:pt x="0" y="0"/>
                  </a:moveTo>
                  <a:lnTo>
                    <a:pt x="10761288" y="0"/>
                  </a:lnTo>
                  <a:lnTo>
                    <a:pt x="10761288" y="12152189"/>
                  </a:lnTo>
                  <a:lnTo>
                    <a:pt x="0" y="12152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9884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59709" y="2165554"/>
            <a:ext cx="10093882" cy="5955893"/>
          </a:xfrm>
          <a:custGeom>
            <a:avLst/>
            <a:gdLst/>
            <a:ahLst/>
            <a:cxnLst/>
            <a:rect r="r" b="b" t="t" l="l"/>
            <a:pathLst>
              <a:path h="5955893" w="10093882">
                <a:moveTo>
                  <a:pt x="0" y="0"/>
                </a:moveTo>
                <a:lnTo>
                  <a:pt x="10093882" y="0"/>
                </a:lnTo>
                <a:lnTo>
                  <a:pt x="10093882" y="5955892"/>
                </a:lnTo>
                <a:lnTo>
                  <a:pt x="0" y="5955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9709" y="485775"/>
            <a:ext cx="81153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Frontend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DAF3CJupejw</dc:identifier>
  <dcterms:modified xsi:type="dcterms:W3CDTF">2011-08-01T06:04:30Z</dcterms:modified>
  <cp:revision>1</cp:revision>
  <dc:title>Project Proposal Business Presentation in Dark Blue Pink Abstract Tech Style</dc:title>
</cp:coreProperties>
</file>